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8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C174A-E542-44B9-B59A-D95BA6A74539}" v="46" dt="2020-07-16T20:40:59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and Stens" userId="b96295c1594c3c15" providerId="LiveId" clId="{D78C174A-E542-44B9-B59A-D95BA6A74539}"/>
    <pc:docChg chg="undo custSel addSld delSld modSld sldOrd">
      <pc:chgData name="Roland Stens" userId="b96295c1594c3c15" providerId="LiveId" clId="{D78C174A-E542-44B9-B59A-D95BA6A74539}" dt="2020-07-16T20:47:11.147" v="3492" actId="404"/>
      <pc:docMkLst>
        <pc:docMk/>
      </pc:docMkLst>
      <pc:sldChg chg="del">
        <pc:chgData name="Roland Stens" userId="b96295c1594c3c15" providerId="LiveId" clId="{D78C174A-E542-44B9-B59A-D95BA6A74539}" dt="2020-07-16T18:59:50.065" v="901" actId="47"/>
        <pc:sldMkLst>
          <pc:docMk/>
          <pc:sldMk cId="3816841814" sldId="260"/>
        </pc:sldMkLst>
      </pc:sldChg>
      <pc:sldChg chg="modSp add mod">
        <pc:chgData name="Roland Stens" userId="b96295c1594c3c15" providerId="LiveId" clId="{D78C174A-E542-44B9-B59A-D95BA6A74539}" dt="2020-07-16T17:32:05.137" v="3" actId="20577"/>
        <pc:sldMkLst>
          <pc:docMk/>
          <pc:sldMk cId="2260940800" sldId="262"/>
        </pc:sldMkLst>
        <pc:spChg chg="mod">
          <ac:chgData name="Roland Stens" userId="b96295c1594c3c15" providerId="LiveId" clId="{D78C174A-E542-44B9-B59A-D95BA6A74539}" dt="2020-07-16T17:32:05.137" v="3" actId="20577"/>
          <ac:spMkLst>
            <pc:docMk/>
            <pc:sldMk cId="2260940800" sldId="262"/>
            <ac:spMk id="3" creationId="{235AC967-7320-478D-85FD-DEA0932CC85D}"/>
          </ac:spMkLst>
        </pc:spChg>
      </pc:sldChg>
      <pc:sldChg chg="addSp delSp modSp add mod">
        <pc:chgData name="Roland Stens" userId="b96295c1594c3c15" providerId="LiveId" clId="{D78C174A-E542-44B9-B59A-D95BA6A74539}" dt="2020-07-16T20:40:32.256" v="3257" actId="1076"/>
        <pc:sldMkLst>
          <pc:docMk/>
          <pc:sldMk cId="394500272" sldId="263"/>
        </pc:sldMkLst>
        <pc:spChg chg="mod">
          <ac:chgData name="Roland Stens" userId="b96295c1594c3c15" providerId="LiveId" clId="{D78C174A-E542-44B9-B59A-D95BA6A74539}" dt="2020-07-16T18:41:54.620" v="170" actId="1076"/>
          <ac:spMkLst>
            <pc:docMk/>
            <pc:sldMk cId="394500272" sldId="263"/>
            <ac:spMk id="2" creationId="{E7476232-EF4A-44D4-878D-55E4D5EE03CD}"/>
          </ac:spMkLst>
        </pc:spChg>
        <pc:spChg chg="del mod">
          <ac:chgData name="Roland Stens" userId="b96295c1594c3c15" providerId="LiveId" clId="{D78C174A-E542-44B9-B59A-D95BA6A74539}" dt="2020-07-16T18:28:09.985" v="6" actId="478"/>
          <ac:spMkLst>
            <pc:docMk/>
            <pc:sldMk cId="394500272" sldId="263"/>
            <ac:spMk id="3" creationId="{235AC967-7320-478D-85FD-DEA0932CC85D}"/>
          </ac:spMkLst>
        </pc:spChg>
        <pc:spChg chg="add del mod">
          <ac:chgData name="Roland Stens" userId="b96295c1594c3c15" providerId="LiveId" clId="{D78C174A-E542-44B9-B59A-D95BA6A74539}" dt="2020-07-16T18:35:09.246" v="100" actId="478"/>
          <ac:spMkLst>
            <pc:docMk/>
            <pc:sldMk cId="394500272" sldId="263"/>
            <ac:spMk id="5" creationId="{173C5F98-295C-44A0-BE0A-3131B4CFB466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6" creationId="{C1177F6D-C1C8-48F2-8F70-407ED69DF6D7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7" creationId="{CD80B78C-978F-498A-A113-88AFB751D5F6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9" creationId="{77BE3FBA-331E-4A65-817A-F9456BEC5205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10" creationId="{624CEB2E-37B0-41E1-AA32-0D39BE9FF664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11" creationId="{DB893E7E-98CA-4146-A2E0-71B3E65DC437}"/>
          </ac:spMkLst>
        </pc:spChg>
        <pc:spChg chg="add mod">
          <ac:chgData name="Roland Stens" userId="b96295c1594c3c15" providerId="LiveId" clId="{D78C174A-E542-44B9-B59A-D95BA6A74539}" dt="2020-07-16T20:40:20.648" v="3253" actId="692"/>
          <ac:spMkLst>
            <pc:docMk/>
            <pc:sldMk cId="394500272" sldId="263"/>
            <ac:spMk id="13" creationId="{4BFA8040-2EFB-4994-9402-9A0609D66A7B}"/>
          </ac:spMkLst>
        </pc:spChg>
        <pc:spChg chg="add">
          <ac:chgData name="Roland Stens" userId="b96295c1594c3c15" providerId="LiveId" clId="{D78C174A-E542-44B9-B59A-D95BA6A74539}" dt="2020-07-16T18:38:36.562" v="145"/>
          <ac:spMkLst>
            <pc:docMk/>
            <pc:sldMk cId="394500272" sldId="263"/>
            <ac:spMk id="16" creationId="{5B395EFE-27B9-47F0-A219-4431E0E4A617}"/>
          </ac:spMkLst>
        </pc:spChg>
        <pc:spChg chg="add mod">
          <ac:chgData name="Roland Stens" userId="b96295c1594c3c15" providerId="LiveId" clId="{D78C174A-E542-44B9-B59A-D95BA6A74539}" dt="2020-07-16T18:44:38.607" v="238" actId="6549"/>
          <ac:spMkLst>
            <pc:docMk/>
            <pc:sldMk cId="394500272" sldId="263"/>
            <ac:spMk id="21" creationId="{99AC015C-19C0-4E1E-B039-EAF9E8887D92}"/>
          </ac:spMkLst>
        </pc:spChg>
        <pc:spChg chg="add mod">
          <ac:chgData name="Roland Stens" userId="b96295c1594c3c15" providerId="LiveId" clId="{D78C174A-E542-44B9-B59A-D95BA6A74539}" dt="2020-07-16T18:47:02.539" v="276" actId="1076"/>
          <ac:spMkLst>
            <pc:docMk/>
            <pc:sldMk cId="394500272" sldId="263"/>
            <ac:spMk id="35" creationId="{8A2B287F-1BE9-4950-9FB1-364900A06DA0}"/>
          </ac:spMkLst>
        </pc:spChg>
        <pc:spChg chg="add mod ord">
          <ac:chgData name="Roland Stens" userId="b96295c1594c3c15" providerId="LiveId" clId="{D78C174A-E542-44B9-B59A-D95BA6A74539}" dt="2020-07-16T20:40:32.256" v="3257" actId="1076"/>
          <ac:spMkLst>
            <pc:docMk/>
            <pc:sldMk cId="394500272" sldId="263"/>
            <ac:spMk id="36" creationId="{6E32FEDF-8A14-4DCB-9351-4E23C5CB7BF6}"/>
          </ac:spMkLst>
        </pc:spChg>
        <pc:grpChg chg="add mod">
          <ac:chgData name="Roland Stens" userId="b96295c1594c3c15" providerId="LiveId" clId="{D78C174A-E542-44B9-B59A-D95BA6A74539}" dt="2020-07-16T18:43:14.989" v="201" actId="1076"/>
          <ac:grpSpMkLst>
            <pc:docMk/>
            <pc:sldMk cId="394500272" sldId="263"/>
            <ac:grpSpMk id="14" creationId="{163AA643-ACD2-4E5F-931E-FD1E5E165D35}"/>
          </ac:grpSpMkLst>
        </pc:grpChg>
        <pc:graphicFrameChg chg="add mod">
          <ac:chgData name="Roland Stens" userId="b96295c1594c3c15" providerId="LiveId" clId="{D78C174A-E542-44B9-B59A-D95BA6A74539}" dt="2020-07-16T18:42:20.248" v="176" actId="1076"/>
          <ac:graphicFrameMkLst>
            <pc:docMk/>
            <pc:sldMk cId="394500272" sldId="263"/>
            <ac:graphicFrameMk id="15" creationId="{C5676B64-9050-4659-B16E-8C6123079D8E}"/>
          </ac:graphicFrameMkLst>
        </pc:graphicFrameChg>
        <pc:picChg chg="add mod">
          <ac:chgData name="Roland Stens" userId="b96295c1594c3c15" providerId="LiveId" clId="{D78C174A-E542-44B9-B59A-D95BA6A74539}" dt="2020-07-16T18:42:20.248" v="176" actId="1076"/>
          <ac:picMkLst>
            <pc:docMk/>
            <pc:sldMk cId="394500272" sldId="263"/>
            <ac:picMk id="17" creationId="{2FC0FA96-EC19-4E1E-A3AC-6D9C5224FE08}"/>
          </ac:picMkLst>
        </pc:picChg>
        <pc:picChg chg="add del mod">
          <ac:chgData name="Roland Stens" userId="b96295c1594c3c15" providerId="LiveId" clId="{D78C174A-E542-44B9-B59A-D95BA6A74539}" dt="2020-07-16T18:41:14.677" v="160" actId="478"/>
          <ac:picMkLst>
            <pc:docMk/>
            <pc:sldMk cId="394500272" sldId="263"/>
            <ac:picMk id="18" creationId="{393786F0-1055-4249-A1BE-C0A49A204D01}"/>
          </ac:picMkLst>
        </pc:picChg>
        <pc:picChg chg="add mod">
          <ac:chgData name="Roland Stens" userId="b96295c1594c3c15" providerId="LiveId" clId="{D78C174A-E542-44B9-B59A-D95BA6A74539}" dt="2020-07-16T18:42:20.248" v="176" actId="1076"/>
          <ac:picMkLst>
            <pc:docMk/>
            <pc:sldMk cId="394500272" sldId="263"/>
            <ac:picMk id="19" creationId="{9610C054-BAC3-466B-ABA1-6DA0865A3BB3}"/>
          </ac:picMkLst>
        </pc:picChg>
        <pc:picChg chg="add mod">
          <ac:chgData name="Roland Stens" userId="b96295c1594c3c15" providerId="LiveId" clId="{D78C174A-E542-44B9-B59A-D95BA6A74539}" dt="2020-07-16T18:42:20.248" v="176" actId="1076"/>
          <ac:picMkLst>
            <pc:docMk/>
            <pc:sldMk cId="394500272" sldId="263"/>
            <ac:picMk id="20" creationId="{0729F82E-355C-427D-AF42-11388410D250}"/>
          </ac:picMkLst>
        </pc:picChg>
        <pc:cxnChg chg="add mod">
          <ac:chgData name="Roland Stens" userId="b96295c1594c3c15" providerId="LiveId" clId="{D78C174A-E542-44B9-B59A-D95BA6A74539}" dt="2020-07-16T18:46:05.174" v="250" actId="14100"/>
          <ac:cxnSpMkLst>
            <pc:docMk/>
            <pc:sldMk cId="394500272" sldId="263"/>
            <ac:cxnSpMk id="23" creationId="{3EA0AE00-DE93-47E0-A357-D21ECE8502D8}"/>
          </ac:cxnSpMkLst>
        </pc:cxnChg>
        <pc:cxnChg chg="add mod">
          <ac:chgData name="Roland Stens" userId="b96295c1594c3c15" providerId="LiveId" clId="{D78C174A-E542-44B9-B59A-D95BA6A74539}" dt="2020-07-16T18:45:39.075" v="243" actId="14100"/>
          <ac:cxnSpMkLst>
            <pc:docMk/>
            <pc:sldMk cId="394500272" sldId="263"/>
            <ac:cxnSpMk id="24" creationId="{1D2B3EA2-3013-44E1-9564-EDF413AE365E}"/>
          </ac:cxnSpMkLst>
        </pc:cxnChg>
        <pc:cxnChg chg="add mod">
          <ac:chgData name="Roland Stens" userId="b96295c1594c3c15" providerId="LiveId" clId="{D78C174A-E542-44B9-B59A-D95BA6A74539}" dt="2020-07-16T18:45:48.795" v="246" actId="14100"/>
          <ac:cxnSpMkLst>
            <pc:docMk/>
            <pc:sldMk cId="394500272" sldId="263"/>
            <ac:cxnSpMk id="28" creationId="{BC25F183-B2F8-42B9-A77B-9BC1BF44269B}"/>
          </ac:cxnSpMkLst>
        </pc:cxnChg>
        <pc:cxnChg chg="add mod">
          <ac:chgData name="Roland Stens" userId="b96295c1594c3c15" providerId="LiveId" clId="{D78C174A-E542-44B9-B59A-D95BA6A74539}" dt="2020-07-16T18:45:57.804" v="249" actId="14100"/>
          <ac:cxnSpMkLst>
            <pc:docMk/>
            <pc:sldMk cId="394500272" sldId="263"/>
            <ac:cxnSpMk id="31" creationId="{B3446F3F-A101-46C4-AE77-B0F4878E7689}"/>
          </ac:cxnSpMkLst>
        </pc:cxnChg>
      </pc:sldChg>
      <pc:sldChg chg="addSp delSp modSp add mod ord">
        <pc:chgData name="Roland Stens" userId="b96295c1594c3c15" providerId="LiveId" clId="{D78C174A-E542-44B9-B59A-D95BA6A74539}" dt="2020-07-16T18:52:41.855" v="614" actId="6549"/>
        <pc:sldMkLst>
          <pc:docMk/>
          <pc:sldMk cId="2033034325" sldId="264"/>
        </pc:sldMkLst>
        <pc:spChg chg="mod">
          <ac:chgData name="Roland Stens" userId="b96295c1594c3c15" providerId="LiveId" clId="{D78C174A-E542-44B9-B59A-D95BA6A74539}" dt="2020-07-16T18:48:28.046" v="295" actId="20577"/>
          <ac:spMkLst>
            <pc:docMk/>
            <pc:sldMk cId="2033034325" sldId="264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18:52:41.855" v="614" actId="6549"/>
          <ac:spMkLst>
            <pc:docMk/>
            <pc:sldMk cId="2033034325" sldId="264"/>
            <ac:spMk id="3" creationId="{235AC967-7320-478D-85FD-DEA0932CC85D}"/>
          </ac:spMkLst>
        </pc:spChg>
        <pc:spChg chg="add del">
          <ac:chgData name="Roland Stens" userId="b96295c1594c3c15" providerId="LiveId" clId="{D78C174A-E542-44B9-B59A-D95BA6A74539}" dt="2020-07-16T18:52:29.782" v="606"/>
          <ac:spMkLst>
            <pc:docMk/>
            <pc:sldMk cId="2033034325" sldId="264"/>
            <ac:spMk id="4" creationId="{C5CA6DEA-6EA7-40CB-AD66-61AEAD58C8E3}"/>
          </ac:spMkLst>
        </pc:spChg>
      </pc:sldChg>
      <pc:sldChg chg="modSp add mod">
        <pc:chgData name="Roland Stens" userId="b96295c1594c3c15" providerId="LiveId" clId="{D78C174A-E542-44B9-B59A-D95BA6A74539}" dt="2020-07-16T18:55:51.982" v="848" actId="20577"/>
        <pc:sldMkLst>
          <pc:docMk/>
          <pc:sldMk cId="3176644311" sldId="265"/>
        </pc:sldMkLst>
        <pc:spChg chg="mod">
          <ac:chgData name="Roland Stens" userId="b96295c1594c3c15" providerId="LiveId" clId="{D78C174A-E542-44B9-B59A-D95BA6A74539}" dt="2020-07-16T18:55:51.982" v="848" actId="20577"/>
          <ac:spMkLst>
            <pc:docMk/>
            <pc:sldMk cId="3176644311" sldId="265"/>
            <ac:spMk id="3" creationId="{235AC967-7320-478D-85FD-DEA0932CC85D}"/>
          </ac:spMkLst>
        </pc:spChg>
      </pc:sldChg>
      <pc:sldChg chg="modSp add mod">
        <pc:chgData name="Roland Stens" userId="b96295c1594c3c15" providerId="LiveId" clId="{D78C174A-E542-44B9-B59A-D95BA6A74539}" dt="2020-07-16T18:57:56.014" v="858" actId="20577"/>
        <pc:sldMkLst>
          <pc:docMk/>
          <pc:sldMk cId="2608716556" sldId="266"/>
        </pc:sldMkLst>
        <pc:spChg chg="mod">
          <ac:chgData name="Roland Stens" userId="b96295c1594c3c15" providerId="LiveId" clId="{D78C174A-E542-44B9-B59A-D95BA6A74539}" dt="2020-07-16T18:57:56.014" v="858" actId="20577"/>
          <ac:spMkLst>
            <pc:docMk/>
            <pc:sldMk cId="2608716556" sldId="266"/>
            <ac:spMk id="3" creationId="{235AC967-7320-478D-85FD-DEA0932CC85D}"/>
          </ac:spMkLst>
        </pc:spChg>
      </pc:sldChg>
      <pc:sldChg chg="new del">
        <pc:chgData name="Roland Stens" userId="b96295c1594c3c15" providerId="LiveId" clId="{D78C174A-E542-44B9-B59A-D95BA6A74539}" dt="2020-07-16T18:59:49.028" v="900" actId="47"/>
        <pc:sldMkLst>
          <pc:docMk/>
          <pc:sldMk cId="570778347" sldId="267"/>
        </pc:sldMkLst>
      </pc:sldChg>
      <pc:sldChg chg="modSp add mod">
        <pc:chgData name="Roland Stens" userId="b96295c1594c3c15" providerId="LiveId" clId="{D78C174A-E542-44B9-B59A-D95BA6A74539}" dt="2020-07-16T18:59:19.564" v="899" actId="403"/>
        <pc:sldMkLst>
          <pc:docMk/>
          <pc:sldMk cId="3320586707" sldId="268"/>
        </pc:sldMkLst>
        <pc:spChg chg="mod">
          <ac:chgData name="Roland Stens" userId="b96295c1594c3c15" providerId="LiveId" clId="{D78C174A-E542-44B9-B59A-D95BA6A74539}" dt="2020-07-16T18:58:49.277" v="890" actId="20577"/>
          <ac:spMkLst>
            <pc:docMk/>
            <pc:sldMk cId="3320586707" sldId="268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18:59:19.564" v="899" actId="403"/>
          <ac:spMkLst>
            <pc:docMk/>
            <pc:sldMk cId="3320586707" sldId="268"/>
            <ac:spMk id="3" creationId="{235AC967-7320-478D-85FD-DEA0932CC85D}"/>
          </ac:spMkLst>
        </pc:spChg>
      </pc:sldChg>
      <pc:sldChg chg="addSp delSp modSp add mod">
        <pc:chgData name="Roland Stens" userId="b96295c1594c3c15" providerId="LiveId" clId="{D78C174A-E542-44B9-B59A-D95BA6A74539}" dt="2020-07-16T20:07:44.484" v="1196" actId="20577"/>
        <pc:sldMkLst>
          <pc:docMk/>
          <pc:sldMk cId="1720071736" sldId="269"/>
        </pc:sldMkLst>
        <pc:spChg chg="mod">
          <ac:chgData name="Roland Stens" userId="b96295c1594c3c15" providerId="LiveId" clId="{D78C174A-E542-44B9-B59A-D95BA6A74539}" dt="2020-07-16T20:04:06.996" v="947" actId="20577"/>
          <ac:spMkLst>
            <pc:docMk/>
            <pc:sldMk cId="1720071736" sldId="269"/>
            <ac:spMk id="2" creationId="{E7476232-EF4A-44D4-878D-55E4D5EE03CD}"/>
          </ac:spMkLst>
        </pc:spChg>
        <pc:spChg chg="del mod">
          <ac:chgData name="Roland Stens" userId="b96295c1594c3c15" providerId="LiveId" clId="{D78C174A-E542-44B9-B59A-D95BA6A74539}" dt="2020-07-16T19:00:38.182" v="941" actId="478"/>
          <ac:spMkLst>
            <pc:docMk/>
            <pc:sldMk cId="1720071736" sldId="269"/>
            <ac:spMk id="3" creationId="{235AC967-7320-478D-85FD-DEA0932CC85D}"/>
          </ac:spMkLst>
        </pc:spChg>
        <pc:spChg chg="add mod">
          <ac:chgData name="Roland Stens" userId="b96295c1594c3c15" providerId="LiveId" clId="{D78C174A-E542-44B9-B59A-D95BA6A74539}" dt="2020-07-16T20:07:44.484" v="1196" actId="20577"/>
          <ac:spMkLst>
            <pc:docMk/>
            <pc:sldMk cId="1720071736" sldId="269"/>
            <ac:spMk id="5" creationId="{D44964F7-FD45-4A54-99E8-61714288A53C}"/>
          </ac:spMkLst>
        </pc:spChg>
        <pc:cxnChg chg="add mod">
          <ac:chgData name="Roland Stens" userId="b96295c1594c3c15" providerId="LiveId" clId="{D78C174A-E542-44B9-B59A-D95BA6A74539}" dt="2020-07-16T20:06:03.042" v="1024" actId="692"/>
          <ac:cxnSpMkLst>
            <pc:docMk/>
            <pc:sldMk cId="1720071736" sldId="269"/>
            <ac:cxnSpMk id="6" creationId="{C948C62F-AE4D-4AD6-ABDB-CD08CA2F6DD9}"/>
          </ac:cxnSpMkLst>
        </pc:cxnChg>
        <pc:cxnChg chg="add mod">
          <ac:chgData name="Roland Stens" userId="b96295c1594c3c15" providerId="LiveId" clId="{D78C174A-E542-44B9-B59A-D95BA6A74539}" dt="2020-07-16T20:06:41.994" v="1033" actId="692"/>
          <ac:cxnSpMkLst>
            <pc:docMk/>
            <pc:sldMk cId="1720071736" sldId="269"/>
            <ac:cxnSpMk id="9" creationId="{FEC5A56E-56E8-4DBB-91A9-7905473262E4}"/>
          </ac:cxnSpMkLst>
        </pc:cxnChg>
      </pc:sldChg>
      <pc:sldChg chg="delSp modSp add mod">
        <pc:chgData name="Roland Stens" userId="b96295c1594c3c15" providerId="LiveId" clId="{D78C174A-E542-44B9-B59A-D95BA6A74539}" dt="2020-07-16T20:12:37.498" v="1796" actId="14100"/>
        <pc:sldMkLst>
          <pc:docMk/>
          <pc:sldMk cId="3203873209" sldId="270"/>
        </pc:sldMkLst>
        <pc:spChg chg="mod">
          <ac:chgData name="Roland Stens" userId="b96295c1594c3c15" providerId="LiveId" clId="{D78C174A-E542-44B9-B59A-D95BA6A74539}" dt="2020-07-16T20:12:37.498" v="1796" actId="14100"/>
          <ac:spMkLst>
            <pc:docMk/>
            <pc:sldMk cId="3203873209" sldId="270"/>
            <ac:spMk id="5" creationId="{D44964F7-FD45-4A54-99E8-61714288A53C}"/>
          </ac:spMkLst>
        </pc:spChg>
        <pc:cxnChg chg="del">
          <ac:chgData name="Roland Stens" userId="b96295c1594c3c15" providerId="LiveId" clId="{D78C174A-E542-44B9-B59A-D95BA6A74539}" dt="2020-07-16T20:08:06.180" v="1199" actId="478"/>
          <ac:cxnSpMkLst>
            <pc:docMk/>
            <pc:sldMk cId="3203873209" sldId="270"/>
            <ac:cxnSpMk id="6" creationId="{C948C62F-AE4D-4AD6-ABDB-CD08CA2F6DD9}"/>
          </ac:cxnSpMkLst>
        </pc:cxnChg>
        <pc:cxnChg chg="del">
          <ac:chgData name="Roland Stens" userId="b96295c1594c3c15" providerId="LiveId" clId="{D78C174A-E542-44B9-B59A-D95BA6A74539}" dt="2020-07-16T20:08:08.323" v="1200" actId="478"/>
          <ac:cxnSpMkLst>
            <pc:docMk/>
            <pc:sldMk cId="3203873209" sldId="270"/>
            <ac:cxnSpMk id="9" creationId="{FEC5A56E-56E8-4DBB-91A9-7905473262E4}"/>
          </ac:cxnSpMkLst>
        </pc:cxnChg>
      </pc:sldChg>
      <pc:sldChg chg="modSp add mod">
        <pc:chgData name="Roland Stens" userId="b96295c1594c3c15" providerId="LiveId" clId="{D78C174A-E542-44B9-B59A-D95BA6A74539}" dt="2020-07-16T20:16:48.940" v="2086" actId="207"/>
        <pc:sldMkLst>
          <pc:docMk/>
          <pc:sldMk cId="3401829903" sldId="271"/>
        </pc:sldMkLst>
        <pc:spChg chg="mod">
          <ac:chgData name="Roland Stens" userId="b96295c1594c3c15" providerId="LiveId" clId="{D78C174A-E542-44B9-B59A-D95BA6A74539}" dt="2020-07-16T20:16:33.412" v="2085" actId="20577"/>
          <ac:spMkLst>
            <pc:docMk/>
            <pc:sldMk cId="3401829903" sldId="271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16:48.940" v="2086" actId="207"/>
          <ac:spMkLst>
            <pc:docMk/>
            <pc:sldMk cId="3401829903" sldId="271"/>
            <ac:spMk id="5" creationId="{D44964F7-FD45-4A54-99E8-61714288A53C}"/>
          </ac:spMkLst>
        </pc:spChg>
      </pc:sldChg>
      <pc:sldChg chg="modSp add mod">
        <pc:chgData name="Roland Stens" userId="b96295c1594c3c15" providerId="LiveId" clId="{D78C174A-E542-44B9-B59A-D95BA6A74539}" dt="2020-07-16T20:21:44.876" v="2410" actId="20577"/>
        <pc:sldMkLst>
          <pc:docMk/>
          <pc:sldMk cId="1930768298" sldId="272"/>
        </pc:sldMkLst>
        <pc:spChg chg="mod">
          <ac:chgData name="Roland Stens" userId="b96295c1594c3c15" providerId="LiveId" clId="{D78C174A-E542-44B9-B59A-D95BA6A74539}" dt="2020-07-16T20:17:35.924" v="2104" actId="20577"/>
          <ac:spMkLst>
            <pc:docMk/>
            <pc:sldMk cId="1930768298" sldId="272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21:44.876" v="2410" actId="20577"/>
          <ac:spMkLst>
            <pc:docMk/>
            <pc:sldMk cId="1930768298" sldId="272"/>
            <ac:spMk id="5" creationId="{D44964F7-FD45-4A54-99E8-61714288A53C}"/>
          </ac:spMkLst>
        </pc:spChg>
      </pc:sldChg>
      <pc:sldChg chg="modSp add mod">
        <pc:chgData name="Roland Stens" userId="b96295c1594c3c15" providerId="LiveId" clId="{D78C174A-E542-44B9-B59A-D95BA6A74539}" dt="2020-07-16T20:26:42.481" v="2562" actId="255"/>
        <pc:sldMkLst>
          <pc:docMk/>
          <pc:sldMk cId="4198847727" sldId="273"/>
        </pc:sldMkLst>
        <pc:spChg chg="mod">
          <ac:chgData name="Roland Stens" userId="b96295c1594c3c15" providerId="LiveId" clId="{D78C174A-E542-44B9-B59A-D95BA6A74539}" dt="2020-07-16T20:24:44.923" v="2437" actId="20577"/>
          <ac:spMkLst>
            <pc:docMk/>
            <pc:sldMk cId="4198847727" sldId="273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26:42.481" v="2562" actId="255"/>
          <ac:spMkLst>
            <pc:docMk/>
            <pc:sldMk cId="4198847727" sldId="273"/>
            <ac:spMk id="5" creationId="{D44964F7-FD45-4A54-99E8-61714288A53C}"/>
          </ac:spMkLst>
        </pc:spChg>
      </pc:sldChg>
      <pc:sldChg chg="modSp add mod">
        <pc:chgData name="Roland Stens" userId="b96295c1594c3c15" providerId="LiveId" clId="{D78C174A-E542-44B9-B59A-D95BA6A74539}" dt="2020-07-16T20:29:45.676" v="2703" actId="20577"/>
        <pc:sldMkLst>
          <pc:docMk/>
          <pc:sldMk cId="2503015792" sldId="274"/>
        </pc:sldMkLst>
        <pc:spChg chg="mod">
          <ac:chgData name="Roland Stens" userId="b96295c1594c3c15" providerId="LiveId" clId="{D78C174A-E542-44B9-B59A-D95BA6A74539}" dt="2020-07-16T20:29:45.676" v="2703" actId="20577"/>
          <ac:spMkLst>
            <pc:docMk/>
            <pc:sldMk cId="2503015792" sldId="274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28:57.709" v="2671" actId="20577"/>
          <ac:spMkLst>
            <pc:docMk/>
            <pc:sldMk cId="2503015792" sldId="274"/>
            <ac:spMk id="5" creationId="{D44964F7-FD45-4A54-99E8-61714288A53C}"/>
          </ac:spMkLst>
        </pc:spChg>
      </pc:sldChg>
      <pc:sldChg chg="new del">
        <pc:chgData name="Roland Stens" userId="b96295c1594c3c15" providerId="LiveId" clId="{D78C174A-E542-44B9-B59A-D95BA6A74539}" dt="2020-07-16T20:36:29.166" v="3137" actId="47"/>
        <pc:sldMkLst>
          <pc:docMk/>
          <pc:sldMk cId="937823849" sldId="275"/>
        </pc:sldMkLst>
      </pc:sldChg>
      <pc:sldChg chg="modSp add mod">
        <pc:chgData name="Roland Stens" userId="b96295c1594c3c15" providerId="LiveId" clId="{D78C174A-E542-44B9-B59A-D95BA6A74539}" dt="2020-07-16T20:46:02.414" v="3465" actId="6549"/>
        <pc:sldMkLst>
          <pc:docMk/>
          <pc:sldMk cId="3646719292" sldId="276"/>
        </pc:sldMkLst>
        <pc:spChg chg="mod">
          <ac:chgData name="Roland Stens" userId="b96295c1594c3c15" providerId="LiveId" clId="{D78C174A-E542-44B9-B59A-D95BA6A74539}" dt="2020-07-16T20:30:27.668" v="2722" actId="20577"/>
          <ac:spMkLst>
            <pc:docMk/>
            <pc:sldMk cId="3646719292" sldId="276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46:02.414" v="3465" actId="6549"/>
          <ac:spMkLst>
            <pc:docMk/>
            <pc:sldMk cId="3646719292" sldId="276"/>
            <ac:spMk id="5" creationId="{D44964F7-FD45-4A54-99E8-61714288A53C}"/>
          </ac:spMkLst>
        </pc:spChg>
      </pc:sldChg>
      <pc:sldChg chg="modSp add mod">
        <pc:chgData name="Roland Stens" userId="b96295c1594c3c15" providerId="LiveId" clId="{D78C174A-E542-44B9-B59A-D95BA6A74539}" dt="2020-07-16T20:47:11.147" v="3492" actId="404"/>
        <pc:sldMkLst>
          <pc:docMk/>
          <pc:sldMk cId="894804436" sldId="277"/>
        </pc:sldMkLst>
        <pc:spChg chg="mod">
          <ac:chgData name="Roland Stens" userId="b96295c1594c3c15" providerId="LiveId" clId="{D78C174A-E542-44B9-B59A-D95BA6A74539}" dt="2020-07-16T20:47:11.147" v="3492" actId="404"/>
          <ac:spMkLst>
            <pc:docMk/>
            <pc:sldMk cId="894804436" sldId="277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36:21.084" v="3136" actId="20577"/>
          <ac:spMkLst>
            <pc:docMk/>
            <pc:sldMk cId="894804436" sldId="277"/>
            <ac:spMk id="5" creationId="{D44964F7-FD45-4A54-99E8-61714288A53C}"/>
          </ac:spMkLst>
        </pc:spChg>
      </pc:sldChg>
      <pc:sldChg chg="modSp add mod">
        <pc:chgData name="Roland Stens" userId="b96295c1594c3c15" providerId="LiveId" clId="{D78C174A-E542-44B9-B59A-D95BA6A74539}" dt="2020-07-16T20:44:13.932" v="3399" actId="20577"/>
        <pc:sldMkLst>
          <pc:docMk/>
          <pc:sldMk cId="2927217040" sldId="278"/>
        </pc:sldMkLst>
        <pc:spChg chg="mod">
          <ac:chgData name="Roland Stens" userId="b96295c1594c3c15" providerId="LiveId" clId="{D78C174A-E542-44B9-B59A-D95BA6A74539}" dt="2020-07-16T20:41:13.547" v="3273" actId="20577"/>
          <ac:spMkLst>
            <pc:docMk/>
            <pc:sldMk cId="2927217040" sldId="278"/>
            <ac:spMk id="2" creationId="{E7476232-EF4A-44D4-878D-55E4D5EE03CD}"/>
          </ac:spMkLst>
        </pc:spChg>
        <pc:spChg chg="mod">
          <ac:chgData name="Roland Stens" userId="b96295c1594c3c15" providerId="LiveId" clId="{D78C174A-E542-44B9-B59A-D95BA6A74539}" dt="2020-07-16T20:44:13.932" v="3399" actId="20577"/>
          <ac:spMkLst>
            <pc:docMk/>
            <pc:sldMk cId="2927217040" sldId="278"/>
            <ac:spMk id="5" creationId="{D44964F7-FD45-4A54-99E8-61714288A5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C93D-4409-44DA-BFDD-EE630CACA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AB3D9-65F4-4131-8D63-3ADF70E7C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7375C-37C7-4234-945D-F0E0E80D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74EBA-0969-46B7-9B3A-F5D98379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B0093-AB0E-4E55-A91A-50EC4F8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79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B865-E2DB-4E2B-BA0F-9AFBC00C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298EF-336F-43F5-B2B4-D554D48B4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6D917-F98C-40D0-8F6F-9039B1CB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1169-C227-4B8C-9171-25B33621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4C2C4-35FA-48FA-BF91-27F430B0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51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41AFA-D2B1-46AB-A690-088CFDF65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FBA82-1FAB-436E-B586-9A24E273C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517C2-6914-4241-BE47-C18F347C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A4C04-5709-4D56-823A-6A528122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2543-2BE7-44E1-A36B-DC4AF7C6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56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C31B-E0DF-4D58-B6BC-10E9697A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E493-ED8C-499B-AE00-7DF70D3F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A71A-1EE9-4052-A48C-13B53D1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195EB-6B82-4DA3-A7B5-BEA26ADE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50B9-7547-4ADB-B1F4-54F43871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42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FB00-C113-41C3-ADD3-B2836D8D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D7E2-BF6D-4100-96E0-D3517437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B62B-8897-4EF6-B237-EF8CA513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8C96-3544-49F6-A45D-67A550C1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E0610-C7D0-430F-99AD-ED761FA7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C7F6-CF23-4D87-BE38-E39F10B6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18B6-CB61-4681-A403-0E2A8648D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EA7D2-5BC2-41F9-878D-8BAF14D9C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A1B42-1FF5-4362-A039-F2A5CB84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D8EE2-9B5E-4FFF-AD33-D57BA5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C6674-6AB1-4EA6-9B4D-F875FB58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68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2279-60D8-4938-9C9E-8AF3FD1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62BB7-0198-4F36-A792-5D31CC753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D39D2-5F37-4463-A16F-E566F5B6F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EEC82-FDE7-4F8B-A419-CD81C553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91172-A8E4-480A-9AB8-82CACFAF1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4ECF8-06BF-4880-8209-0044A38E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760CF-E8FC-4ADB-B3B2-FBB234F0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86E1-5C39-47D6-84B0-95FC52D5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95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EFBD-2BD4-4BFE-8C70-73ABE364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1E7F7-C551-4FD1-A10C-7519438E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2E971-5439-4C32-847B-4731E153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9DFD6-2503-46DB-9848-F172EEC2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46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970E4-5175-4734-B07A-004BD4B4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64584-34D6-46B5-AC33-2E5F785E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BD9B-5D75-4134-B7B9-E3B3AAC4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60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72F9-E8A2-4FB1-87CB-BB8499C9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44FF-860D-40F7-B130-66E66310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E9287-2BB3-4DDE-9A29-A72C507B2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E3E3-5AA4-4CA2-B3AE-7B44B973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B8B1B-DD6C-4BC2-87B8-03D8C3F2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4BC63-C618-42BE-A758-4F53B3AF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1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F4C9-20CD-4A58-9E04-E277051D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A9283-1C00-4480-BD49-D85E74DF2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55549-9EBD-48CA-A777-4D29952A4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51DB7-948A-4A4C-BD62-2E8735B7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AA0F9-0CC8-40EC-A16D-27FA7BD7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5386A-E1B8-4276-8D42-85FCA6E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86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E8EC1-60C3-4BE8-A937-ADBCA641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59720-144E-46DB-BAEB-6DB28A0F9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2034-EF15-47E2-AE9B-20EBA322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10F1-8E6C-4931-8F22-764107194D77}" type="datetimeFigureOut">
              <a:rPr lang="en-CA" smtClean="0"/>
              <a:t>2020-07-16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04892-1A5B-47AA-8844-47FD8C720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DDFC-ADC8-49DD-9B63-3C11C7A8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9EFC-A30A-4093-9B77-F51B6EC623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58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BDDStack-Terminology--Structure-of-Co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BDDStack-How-to-build-Test-Pag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BDDStack-How-to-build-Test-Spe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fort-dev.pathfinder.gov.bc.ca/app/agriseafoodopscreen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owserstack.com/automate/capabiliti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BDDStack-Vuetify-Challeng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Introduction-BBDStack#bddstack---the-framewor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cgov/nr-get-token/wiki/Running_BDDStac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B760-FF45-4920-A577-310D4FC76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6"/>
            <a:ext cx="10512552" cy="3360625"/>
          </a:xfrm>
        </p:spPr>
        <p:txBody>
          <a:bodyPr>
            <a:normAutofit/>
          </a:bodyPr>
          <a:lstStyle/>
          <a:p>
            <a:pPr algn="l"/>
            <a:r>
              <a:rPr lang="en-CA" sz="8200">
                <a:solidFill>
                  <a:schemeClr val="bg1"/>
                </a:solidFill>
              </a:rPr>
              <a:t>BDDStack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96377-0F62-426A-8D8D-A886DAD54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119928"/>
            <a:ext cx="10494264" cy="1366472"/>
          </a:xfrm>
        </p:spPr>
        <p:txBody>
          <a:bodyPr>
            <a:normAutofit/>
          </a:bodyPr>
          <a:lstStyle/>
          <a:p>
            <a:pPr algn="l"/>
            <a:r>
              <a:rPr lang="en-CA" sz="2800">
                <a:solidFill>
                  <a:schemeClr val="bg1"/>
                </a:solidFill>
              </a:rPr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421054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Running </a:t>
            </a:r>
            <a:r>
              <a:rPr lang="en-CA" dirty="0" err="1">
                <a:solidFill>
                  <a:schemeClr val="bg1"/>
                </a:solidFill>
              </a:rPr>
              <a:t>BDDStack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pPr algn="l"/>
            <a:r>
              <a:rPr lang="en-CA" sz="2400" dirty="0">
                <a:solidFill>
                  <a:schemeClr val="bg1"/>
                </a:solidFill>
              </a:rPr>
              <a:t>Key Locations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Tests: </a:t>
            </a:r>
            <a:r>
              <a:rPr lang="en-CA" sz="2000" dirty="0" err="1">
                <a:solidFill>
                  <a:schemeClr val="bg1"/>
                </a:solidFill>
              </a:rPr>
              <a:t>src</a:t>
            </a:r>
            <a:r>
              <a:rPr lang="en-CA" sz="2000" dirty="0">
                <a:solidFill>
                  <a:schemeClr val="bg1"/>
                </a:solidFill>
              </a:rPr>
              <a:t>/test/groovy/specs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Page Definitions: </a:t>
            </a:r>
            <a:r>
              <a:rPr lang="en-CA" sz="2000" dirty="0" err="1">
                <a:solidFill>
                  <a:schemeClr val="bg1"/>
                </a:solidFill>
              </a:rPr>
              <a:t>src</a:t>
            </a:r>
            <a:r>
              <a:rPr lang="en-CA" sz="2000" dirty="0">
                <a:solidFill>
                  <a:schemeClr val="bg1"/>
                </a:solidFill>
              </a:rPr>
              <a:t>/test/groovy/pages</a:t>
            </a:r>
          </a:p>
          <a:p>
            <a:pPr algn="l"/>
            <a:endParaRPr lang="en-CA" sz="2400" dirty="0">
              <a:solidFill>
                <a:schemeClr val="bg1"/>
              </a:solidFill>
            </a:endParaRPr>
          </a:p>
          <a:p>
            <a:pPr algn="l"/>
            <a:r>
              <a:rPr lang="en-CA" sz="2400" dirty="0">
                <a:solidFill>
                  <a:schemeClr val="bg1"/>
                </a:solidFill>
              </a:rPr>
              <a:t>Configuration Files:</a:t>
            </a:r>
          </a:p>
          <a:p>
            <a:pPr lvl="1"/>
            <a:r>
              <a:rPr lang="en-CA" sz="2000" dirty="0" err="1">
                <a:solidFill>
                  <a:schemeClr val="bg1"/>
                </a:solidFill>
              </a:rPr>
              <a:t>build.gradle</a:t>
            </a:r>
            <a:endParaRPr lang="en-CA" sz="2000" dirty="0">
              <a:solidFill>
                <a:schemeClr val="bg1"/>
              </a:solidFill>
            </a:endParaRPr>
          </a:p>
          <a:p>
            <a:pPr lvl="1"/>
            <a:r>
              <a:rPr lang="en-CA" sz="2000" dirty="0" err="1">
                <a:solidFill>
                  <a:schemeClr val="bg1"/>
                </a:solidFill>
              </a:rPr>
              <a:t>gradle</a:t>
            </a:r>
            <a:r>
              <a:rPr lang="en-CA" sz="2000" dirty="0">
                <a:solidFill>
                  <a:schemeClr val="bg1"/>
                </a:solidFill>
              </a:rPr>
              <a:t>/</a:t>
            </a:r>
            <a:r>
              <a:rPr lang="en-CA" sz="2000" dirty="0" err="1">
                <a:solidFill>
                  <a:schemeClr val="bg1"/>
                </a:solidFill>
              </a:rPr>
              <a:t>versions.gradle</a:t>
            </a:r>
            <a:endParaRPr lang="en-CA" sz="2000" dirty="0">
              <a:solidFill>
                <a:schemeClr val="bg1"/>
              </a:solidFill>
            </a:endParaRPr>
          </a:p>
          <a:p>
            <a:pPr lvl="1"/>
            <a:r>
              <a:rPr lang="en-CA" sz="2000" dirty="0" err="1">
                <a:solidFill>
                  <a:schemeClr val="bg1"/>
                </a:solidFill>
              </a:rPr>
              <a:t>src</a:t>
            </a:r>
            <a:r>
              <a:rPr lang="en-CA" sz="2000" dirty="0">
                <a:solidFill>
                  <a:schemeClr val="bg1"/>
                </a:solidFill>
              </a:rPr>
              <a:t>/test/groovy/resources/</a:t>
            </a:r>
            <a:r>
              <a:rPr lang="en-CA" sz="2000" dirty="0" err="1">
                <a:solidFill>
                  <a:schemeClr val="bg1"/>
                </a:solidFill>
              </a:rPr>
              <a:t>GebConfig.groovy</a:t>
            </a:r>
            <a:endParaRPr lang="en-CA" sz="2000" dirty="0">
              <a:solidFill>
                <a:schemeClr val="bg1"/>
              </a:solidFill>
            </a:endParaRPr>
          </a:p>
          <a:p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1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Terminology, Structure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https://github.com/bcgov/nr-get-token/wiki/BDDStack-Terminology--Structure-of-Code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8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Test Structure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pPr algn="l"/>
            <a:r>
              <a:rPr lang="en-CA" sz="2400" dirty="0">
                <a:solidFill>
                  <a:schemeClr val="bg1"/>
                </a:solidFill>
              </a:rPr>
              <a:t>User Stories</a:t>
            </a:r>
          </a:p>
          <a:p>
            <a:pPr lvl="1"/>
            <a:r>
              <a:rPr lang="en-CA" sz="1600" dirty="0">
                <a:solidFill>
                  <a:schemeClr val="bg1"/>
                </a:solidFill>
              </a:rPr>
              <a:t>Acceptance Criteria</a:t>
            </a:r>
          </a:p>
          <a:p>
            <a:pPr lvl="1"/>
            <a:endParaRPr lang="en-CA" sz="16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Relate to</a:t>
            </a:r>
          </a:p>
          <a:p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Specs</a:t>
            </a:r>
          </a:p>
          <a:p>
            <a:pPr lvl="1"/>
            <a:r>
              <a:rPr lang="en-CA" sz="1600" dirty="0">
                <a:solidFill>
                  <a:schemeClr val="bg1"/>
                </a:solidFill>
              </a:rPr>
              <a:t>Tests</a:t>
            </a:r>
          </a:p>
          <a:p>
            <a:r>
              <a:rPr lang="en-CA" sz="2000" dirty="0">
                <a:solidFill>
                  <a:schemeClr val="bg1"/>
                </a:solidFill>
              </a:rPr>
              <a:t>So that gives some guidance with regards to the nature, quality and thoroughness that acceptance criteria need to have.</a:t>
            </a:r>
          </a:p>
          <a:p>
            <a:endParaRPr lang="en-CA" sz="1400" dirty="0">
              <a:solidFill>
                <a:schemeClr val="bg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948C62F-AE4D-4AD6-ABDB-CD08CA2F6DD9}"/>
              </a:ext>
            </a:extLst>
          </p:cNvPr>
          <p:cNvCxnSpPr/>
          <p:nvPr/>
        </p:nvCxnSpPr>
        <p:spPr>
          <a:xfrm rot="5400000">
            <a:off x="2202238" y="3465646"/>
            <a:ext cx="1800880" cy="1193606"/>
          </a:xfrm>
          <a:prstGeom prst="curvedConnector3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FEC5A56E-56E8-4DBB-91A9-7905473262E4}"/>
              </a:ext>
            </a:extLst>
          </p:cNvPr>
          <p:cNvCxnSpPr>
            <a:cxnSpLocks/>
          </p:cNvCxnSpPr>
          <p:nvPr/>
        </p:nvCxnSpPr>
        <p:spPr>
          <a:xfrm rot="5400000">
            <a:off x="565396" y="3748343"/>
            <a:ext cx="1758999" cy="12700"/>
          </a:xfrm>
          <a:prstGeom prst="curvedConnector3">
            <a:avLst>
              <a:gd name="adj1" fmla="val 47619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07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Test Structure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052166"/>
            <a:ext cx="9637776" cy="3631084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Specs (user stories) are related to one or more Web pages</a:t>
            </a:r>
          </a:p>
          <a:p>
            <a:r>
              <a:rPr lang="en-CA" sz="1800" dirty="0">
                <a:solidFill>
                  <a:schemeClr val="bg1"/>
                </a:solidFill>
              </a:rPr>
              <a:t>(Almost) Every spec has one or more page definitions attached to it</a:t>
            </a:r>
          </a:p>
          <a:p>
            <a:r>
              <a:rPr lang="en-CA" sz="1800" dirty="0">
                <a:solidFill>
                  <a:schemeClr val="bg1"/>
                </a:solidFill>
              </a:rPr>
              <a:t>In a typical workflow, we would: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Identify the user stories/specs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Write the template for the spec with its acceptance criteria (Tests)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Identify the pages that it needs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Create the page definition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Import the page definition in the spec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Identify the test activities that need to happen (As in simulating the user)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Add/update to Page definition if needed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Identify test data that will be used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Run the test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7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Build A Page definition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https://github.com/bcgov/nr-get-token/wiki/BDDStack-How-to-build-Test-Pages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Page Object Pattern</a:t>
            </a:r>
          </a:p>
          <a:p>
            <a:r>
              <a:rPr lang="en-CA" sz="1800" dirty="0">
                <a:solidFill>
                  <a:schemeClr val="bg1"/>
                </a:solidFill>
              </a:rPr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Identification of page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Identification of elements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Add functions, to wrap more complex activities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>
                <a:solidFill>
                  <a:schemeClr val="bg1"/>
                </a:solidFill>
              </a:rPr>
              <a:t>Advanced steps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CA" sz="1000" dirty="0">
                <a:solidFill>
                  <a:schemeClr val="bg1"/>
                </a:solidFill>
              </a:rPr>
              <a:t>Modules for functionality that is being re-used through the application</a:t>
            </a:r>
          </a:p>
          <a:p>
            <a:pPr marL="1257300" lvl="2" indent="-342900">
              <a:buFont typeface="+mj-lt"/>
              <a:buAutoNum type="arabicPeriod"/>
            </a:pPr>
            <a:endParaRPr lang="en-CA" sz="10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Pages directory location and structure</a:t>
            </a:r>
          </a:p>
          <a:p>
            <a:pPr marL="800100" lvl="1" indent="-342900"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Build a Test Spec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  <a:hlinkClick r:id="rId2"/>
              </a:rPr>
              <a:t>https://github.com/bcgov/nr-get-token/wiki/BDDStack-How-to-build-Test-Specs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Typical Spec</a:t>
            </a:r>
          </a:p>
          <a:p>
            <a:r>
              <a:rPr lang="en-CA" sz="1800" dirty="0">
                <a:solidFill>
                  <a:schemeClr val="bg1"/>
                </a:solidFill>
              </a:rPr>
              <a:t>Spock Decorators</a:t>
            </a:r>
          </a:p>
          <a:p>
            <a:r>
              <a:rPr lang="en-CA" sz="1800" dirty="0">
                <a:solidFill>
                  <a:schemeClr val="bg1"/>
                </a:solidFill>
              </a:rPr>
              <a:t>Class Definition</a:t>
            </a:r>
          </a:p>
          <a:p>
            <a:r>
              <a:rPr lang="en-CA" sz="1800" dirty="0">
                <a:solidFill>
                  <a:schemeClr val="bg1"/>
                </a:solidFill>
              </a:rPr>
              <a:t>Specs directory structure and location</a:t>
            </a:r>
          </a:p>
          <a:p>
            <a:r>
              <a:rPr lang="en-CA" sz="1800" dirty="0">
                <a:solidFill>
                  <a:schemeClr val="bg1"/>
                </a:solidFill>
              </a:rPr>
              <a:t>Steps:</a:t>
            </a:r>
          </a:p>
          <a:p>
            <a:pPr lvl="1"/>
            <a:r>
              <a:rPr lang="en-CA" sz="1200" dirty="0">
                <a:solidFill>
                  <a:schemeClr val="bg1"/>
                </a:solidFill>
              </a:rPr>
              <a:t>Transfer the user story and the acceptance criteria into the spec</a:t>
            </a:r>
          </a:p>
          <a:p>
            <a:pPr lvl="1"/>
            <a:r>
              <a:rPr lang="en-CA" sz="1200" dirty="0">
                <a:solidFill>
                  <a:schemeClr val="bg1"/>
                </a:solidFill>
              </a:rPr>
              <a:t>Add the necessary imports, pages and comment information</a:t>
            </a:r>
          </a:p>
          <a:p>
            <a:pPr lvl="1"/>
            <a:r>
              <a:rPr lang="en-CA" sz="1200" dirty="0">
                <a:solidFill>
                  <a:schemeClr val="bg1"/>
                </a:solidFill>
              </a:rPr>
              <a:t>Add the test code</a:t>
            </a:r>
          </a:p>
          <a:p>
            <a:pPr lvl="1"/>
            <a:r>
              <a:rPr lang="en-CA" sz="1200" dirty="0">
                <a:solidFill>
                  <a:schemeClr val="bg1"/>
                </a:solidFill>
              </a:rPr>
              <a:t>Add the test data</a:t>
            </a:r>
          </a:p>
          <a:p>
            <a:pPr lvl="1"/>
            <a:r>
              <a:rPr lang="en-CA" sz="1200" dirty="0">
                <a:solidFill>
                  <a:schemeClr val="bg1"/>
                </a:solidFill>
              </a:rPr>
              <a:t>Run the test</a:t>
            </a:r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6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Review of code for Comfort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Show and tell</a:t>
            </a:r>
          </a:p>
          <a:p>
            <a:r>
              <a:rPr lang="en-CA" sz="1800" dirty="0">
                <a:solidFill>
                  <a:schemeClr val="bg1"/>
                </a:solidFill>
              </a:rPr>
              <a:t>Let’s build a page definition for </a:t>
            </a:r>
            <a:r>
              <a:rPr lang="en-CA" sz="1800" dirty="0">
                <a:hlinkClick r:id="rId2"/>
              </a:rPr>
              <a:t>https://comfort-dev.pathfinder.gov.bc.ca/app/agriseafoodopscreening/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Let’s build the first few steps of the Navigation through the page</a:t>
            </a:r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4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Building a Test – Advanced topics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Specs</a:t>
            </a:r>
          </a:p>
          <a:p>
            <a:pPr lvl="1"/>
            <a:r>
              <a:rPr lang="en-CA" sz="1800" dirty="0" err="1">
                <a:solidFill>
                  <a:schemeClr val="bg1"/>
                </a:solidFill>
              </a:rPr>
              <a:t>BaseSpec</a:t>
            </a:r>
            <a:endParaRPr lang="en-CA" sz="1800" dirty="0">
              <a:solidFill>
                <a:schemeClr val="bg1"/>
              </a:solidFill>
            </a:endParaRP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Traits (Util – Faker)</a:t>
            </a:r>
          </a:p>
          <a:p>
            <a:r>
              <a:rPr lang="en-CA" sz="1800" dirty="0">
                <a:solidFill>
                  <a:schemeClr val="bg1"/>
                </a:solidFill>
              </a:rPr>
              <a:t>Pages</a:t>
            </a:r>
          </a:p>
          <a:p>
            <a:pPr lvl="1"/>
            <a:r>
              <a:rPr lang="en-CA" sz="1800" dirty="0" err="1">
                <a:solidFill>
                  <a:schemeClr val="bg1"/>
                </a:solidFill>
              </a:rPr>
              <a:t>BasePage</a:t>
            </a:r>
            <a:endParaRPr lang="en-CA" sz="1800" dirty="0">
              <a:solidFill>
                <a:schemeClr val="bg1"/>
              </a:solidFill>
            </a:endParaRP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Modal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Module</a:t>
            </a:r>
          </a:p>
          <a:p>
            <a:pPr lvl="1"/>
            <a:r>
              <a:rPr lang="en-CA" sz="1800" dirty="0">
                <a:solidFill>
                  <a:schemeClr val="bg1"/>
                </a:solidFill>
              </a:rPr>
              <a:t>external</a:t>
            </a:r>
          </a:p>
          <a:p>
            <a:r>
              <a:rPr lang="en-CA" sz="1800" dirty="0">
                <a:solidFill>
                  <a:schemeClr val="bg1"/>
                </a:solidFill>
              </a:rPr>
              <a:t>BrowserStack Code</a:t>
            </a:r>
          </a:p>
          <a:p>
            <a:pPr lvl="1"/>
            <a:r>
              <a:rPr lang="en-CA" sz="1400" dirty="0">
                <a:solidFill>
                  <a:schemeClr val="bg1"/>
                </a:solidFill>
              </a:rPr>
              <a:t>Do not touch!</a:t>
            </a:r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1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Running </a:t>
            </a:r>
            <a:r>
              <a:rPr lang="en-CA" dirty="0" err="1">
                <a:solidFill>
                  <a:schemeClr val="bg1"/>
                </a:solidFill>
              </a:rPr>
              <a:t>BBDStack</a:t>
            </a:r>
            <a:r>
              <a:rPr lang="en-CA" dirty="0">
                <a:solidFill>
                  <a:schemeClr val="bg1"/>
                </a:solidFill>
              </a:rPr>
              <a:t> – Configuration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 err="1">
                <a:solidFill>
                  <a:schemeClr val="bg1"/>
                </a:solidFill>
              </a:rPr>
              <a:t>build.gradle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 err="1">
                <a:solidFill>
                  <a:schemeClr val="bg1"/>
                </a:solidFill>
              </a:rPr>
              <a:t>gebconfig.groovy</a:t>
            </a:r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.env</a:t>
            </a:r>
          </a:p>
          <a:p>
            <a:r>
              <a:rPr lang="en-CA" sz="1800" dirty="0">
                <a:solidFill>
                  <a:schemeClr val="bg1"/>
                </a:solidFill>
              </a:rPr>
              <a:t>BrowserStack – Adding more platforms </a:t>
            </a:r>
            <a:r>
              <a:rPr lang="en-CA" sz="1800" dirty="0">
                <a:hlinkClick r:id="rId2"/>
              </a:rPr>
              <a:t>https://www.browserstack.com/automate/capabilities</a:t>
            </a:r>
            <a:endParaRPr lang="en-CA" sz="1800" dirty="0"/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1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Running </a:t>
            </a:r>
            <a:r>
              <a:rPr lang="en-CA" dirty="0" err="1">
                <a:solidFill>
                  <a:schemeClr val="bg1"/>
                </a:solidFill>
              </a:rPr>
              <a:t>BDDStack</a:t>
            </a:r>
            <a:r>
              <a:rPr lang="en-CA" dirty="0">
                <a:solidFill>
                  <a:schemeClr val="bg1"/>
                </a:solidFill>
              </a:rPr>
              <a:t> in OpenShift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Pipeline (allows for running test in OS or BrowserStack)</a:t>
            </a:r>
          </a:p>
          <a:p>
            <a:pPr lvl="1"/>
            <a:r>
              <a:rPr lang="en-CA" sz="1400" dirty="0">
                <a:solidFill>
                  <a:schemeClr val="bg1"/>
                </a:solidFill>
              </a:rPr>
              <a:t>Activities</a:t>
            </a:r>
          </a:p>
          <a:p>
            <a:r>
              <a:rPr lang="en-CA" sz="1800" dirty="0">
                <a:solidFill>
                  <a:schemeClr val="bg1"/>
                </a:solidFill>
              </a:rPr>
              <a:t>Config Map</a:t>
            </a:r>
          </a:p>
          <a:p>
            <a:r>
              <a:rPr lang="en-CA" sz="1800" dirty="0">
                <a:solidFill>
                  <a:schemeClr val="bg1"/>
                </a:solidFill>
              </a:rPr>
              <a:t>Secrets</a:t>
            </a:r>
          </a:p>
          <a:p>
            <a:r>
              <a:rPr lang="en-CA" sz="1800" dirty="0">
                <a:solidFill>
                  <a:schemeClr val="bg1"/>
                </a:solidFill>
              </a:rPr>
              <a:t>Pod/Image</a:t>
            </a:r>
          </a:p>
          <a:p>
            <a:r>
              <a:rPr lang="en-CA" sz="1800" dirty="0">
                <a:solidFill>
                  <a:schemeClr val="bg1"/>
                </a:solidFill>
              </a:rPr>
              <a:t>Reports in Jenkins</a:t>
            </a:r>
          </a:p>
          <a:p>
            <a:r>
              <a:rPr lang="en-CA" sz="1800" dirty="0">
                <a:solidFill>
                  <a:schemeClr val="bg1"/>
                </a:solidFill>
              </a:rPr>
              <a:t>Demo</a:t>
            </a: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1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CA" sz="2000" b="0" i="0" dirty="0">
                <a:solidFill>
                  <a:schemeClr val="bg1"/>
                </a:solidFill>
                <a:effectLst/>
              </a:rPr>
              <a:t>Behavioral Driven Development (BDD)</a:t>
            </a:r>
          </a:p>
          <a:p>
            <a:r>
              <a:rPr lang="en-US" sz="2000" b="0" i="0" dirty="0" err="1">
                <a:solidFill>
                  <a:schemeClr val="bg1"/>
                </a:solidFill>
                <a:effectLst/>
              </a:rPr>
              <a:t>BDDStack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 implements the used common language as the "spine" of the automated tests.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Essentials to have in place before implementing BDD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Requirements should be converted into user stories that can define concrete examples.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Each example should be a valid user scenario, rather than a mere test case.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An understanding of the ‘role-feature-reason’ matrix and the ‘given-when-then’ formula.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An awareness of the need to write ‘the specification of the behavior of a class’ rather than ‘the unit test of a class’.</a:t>
            </a: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1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Challenges with </a:t>
            </a:r>
            <a:r>
              <a:rPr lang="en-CA" dirty="0" err="1">
                <a:solidFill>
                  <a:schemeClr val="bg1"/>
                </a:solidFill>
              </a:rPr>
              <a:t>BDDStack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sz="1800" dirty="0">
                <a:solidFill>
                  <a:schemeClr val="bg1"/>
                </a:solidFill>
              </a:rPr>
              <a:t>(or any other tool)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4964F7-FD45-4A54-99E8-61714288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80476"/>
            <a:ext cx="9637776" cy="3202773"/>
          </a:xfrm>
        </p:spPr>
        <p:txBody>
          <a:bodyPr>
            <a:noAutofit/>
          </a:bodyPr>
          <a:lstStyle/>
          <a:p>
            <a:r>
              <a:rPr lang="en-CA" sz="1800" dirty="0" err="1">
                <a:solidFill>
                  <a:schemeClr val="bg1"/>
                </a:solidFill>
              </a:rPr>
              <a:t>Vuetify</a:t>
            </a:r>
            <a:r>
              <a:rPr lang="en-CA" sz="1800" dirty="0">
                <a:solidFill>
                  <a:schemeClr val="bg1"/>
                </a:solidFill>
              </a:rPr>
              <a:t>: </a:t>
            </a:r>
            <a:r>
              <a:rPr lang="en-CA" sz="1800" dirty="0">
                <a:hlinkClick r:id="rId2"/>
              </a:rPr>
              <a:t>https://github.com/bcgov/nr-get-token/wiki/BDDStack-Vuetify-Challenges</a:t>
            </a:r>
            <a:endParaRPr lang="en-CA" sz="1800" dirty="0"/>
          </a:p>
          <a:p>
            <a:r>
              <a:rPr lang="en-CA" sz="1800" dirty="0">
                <a:solidFill>
                  <a:schemeClr val="bg1"/>
                </a:solidFill>
              </a:rPr>
              <a:t>Changing Chrome Versions (and any other version for that matter)</a:t>
            </a:r>
          </a:p>
          <a:p>
            <a:r>
              <a:rPr lang="en-CA" sz="1800" dirty="0">
                <a:solidFill>
                  <a:schemeClr val="bg1"/>
                </a:solidFill>
              </a:rPr>
              <a:t>Interdependencies of software versions</a:t>
            </a:r>
          </a:p>
          <a:p>
            <a:r>
              <a:rPr lang="en-CA" sz="1800" dirty="0">
                <a:solidFill>
                  <a:schemeClr val="bg1"/>
                </a:solidFill>
              </a:rPr>
              <a:t>The next sexy tool come along</a:t>
            </a:r>
          </a:p>
          <a:p>
            <a:r>
              <a:rPr lang="en-CA" sz="1800" dirty="0">
                <a:solidFill>
                  <a:schemeClr val="bg1"/>
                </a:solidFill>
              </a:rPr>
              <a:t>Maintenance (keeping up)</a:t>
            </a:r>
          </a:p>
          <a:p>
            <a:r>
              <a:rPr lang="en-CA" sz="1800" dirty="0">
                <a:solidFill>
                  <a:schemeClr val="bg1"/>
                </a:solidFill>
              </a:rPr>
              <a:t>Scope – What needs to be checked, what do we want to check and how much time to we want to spend on it?</a:t>
            </a: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0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‘Given-When-Then’ formula BDD example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Given a certain scenario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When an action takes place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Then this should be the outcome.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practical example would be:-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Given the User has not entered any data on the form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When they click the submit button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Then proper validation messages should be show.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6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template is also used in BDD, in order to aid user story creation. This template is defined as:-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As a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I want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So that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 example of such a user story would be: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As a mine manager, I want to report our COVID readiness, so that we can be inspected on compliance.</a:t>
            </a:r>
            <a:endParaRPr lang="en-CA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286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CA" dirty="0">
                <a:solidFill>
                  <a:schemeClr val="bg1"/>
                </a:solidFill>
                <a:highlight>
                  <a:srgbClr val="C0C0C0"/>
                </a:highlight>
                <a:hlinkClick r:id="rId2"/>
              </a:rPr>
              <a:t>https://github.com/bcgov/nr-get-token/wiki/Introduction-BBDStack#bddstack---the-framework</a:t>
            </a:r>
            <a:endParaRPr lang="en-CA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endParaRPr lang="en-CA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094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2FEDF-8A14-4DCB-9351-4E23C5CB7BF6}"/>
              </a:ext>
            </a:extLst>
          </p:cNvPr>
          <p:cNvSpPr/>
          <p:nvPr/>
        </p:nvSpPr>
        <p:spPr>
          <a:xfrm>
            <a:off x="2489844" y="4616157"/>
            <a:ext cx="245124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chemeClr val="accent3"/>
                </a:solidFill>
                <a:effectLst/>
              </a:rPr>
              <a:t>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6" y="642003"/>
            <a:ext cx="9637776" cy="77584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3AA643-ACD2-4E5F-931E-FD1E5E165D35}"/>
              </a:ext>
            </a:extLst>
          </p:cNvPr>
          <p:cNvGrpSpPr/>
          <p:nvPr/>
        </p:nvGrpSpPr>
        <p:grpSpPr>
          <a:xfrm>
            <a:off x="856486" y="1811442"/>
            <a:ext cx="5975012" cy="2959820"/>
            <a:chOff x="1828798" y="2798805"/>
            <a:chExt cx="5975012" cy="29598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177F6D-C1C8-48F2-8F70-407ED69DF6D7}"/>
                </a:ext>
              </a:extLst>
            </p:cNvPr>
            <p:cNvSpPr/>
            <p:nvPr/>
          </p:nvSpPr>
          <p:spPr>
            <a:xfrm>
              <a:off x="1828799" y="2798805"/>
              <a:ext cx="5975011" cy="2610813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dirty="0" err="1"/>
                <a:t>BDDStack</a:t>
              </a:r>
              <a:endParaRPr lang="en-C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80B78C-978F-498A-A113-88AFB751D5F6}"/>
                </a:ext>
              </a:extLst>
            </p:cNvPr>
            <p:cNvSpPr/>
            <p:nvPr/>
          </p:nvSpPr>
          <p:spPr>
            <a:xfrm>
              <a:off x="1940482" y="3224831"/>
              <a:ext cx="5723726" cy="1675236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dirty="0"/>
                <a:t>Spock – BDD Support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BE3FBA-331E-4A65-817A-F9456BEC5205}"/>
                </a:ext>
              </a:extLst>
            </p:cNvPr>
            <p:cNvSpPr/>
            <p:nvPr/>
          </p:nvSpPr>
          <p:spPr>
            <a:xfrm>
              <a:off x="2087066" y="3629679"/>
              <a:ext cx="5402638" cy="1102865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dirty="0">
                  <a:solidFill>
                    <a:schemeClr val="tx1"/>
                  </a:solidFill>
                </a:rPr>
                <a:t>Geb – Test tool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4CEB2E-37B0-41E1-AA32-0D39BE9FF664}"/>
                </a:ext>
              </a:extLst>
            </p:cNvPr>
            <p:cNvSpPr/>
            <p:nvPr/>
          </p:nvSpPr>
          <p:spPr>
            <a:xfrm>
              <a:off x="2212708" y="4083389"/>
              <a:ext cx="5130413" cy="488611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dirty="0"/>
                <a:t>Selenium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893E7E-98CA-4146-A2E0-71B3E65DC437}"/>
                </a:ext>
              </a:extLst>
            </p:cNvPr>
            <p:cNvSpPr/>
            <p:nvPr/>
          </p:nvSpPr>
          <p:spPr>
            <a:xfrm>
              <a:off x="1947463" y="4900067"/>
              <a:ext cx="5709764" cy="362968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Groovy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FA8040-2EFB-4994-9402-9A0609D66A7B}"/>
                </a:ext>
              </a:extLst>
            </p:cNvPr>
            <p:cNvSpPr/>
            <p:nvPr/>
          </p:nvSpPr>
          <p:spPr>
            <a:xfrm>
              <a:off x="1828798" y="5395657"/>
              <a:ext cx="5975011" cy="362968"/>
            </a:xfrm>
            <a:prstGeom prst="rect">
              <a:avLst/>
            </a:prstGeom>
            <a:ln>
              <a:solidFill>
                <a:srgbClr val="FFC000">
                  <a:alpha val="50000"/>
                </a:srgb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Gradle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Laptop Computer">
                <a:extLst>
                  <a:ext uri="{FF2B5EF4-FFF2-40B4-BE49-F238E27FC236}">
                    <a16:creationId xmlns:a16="http://schemas.microsoft.com/office/drawing/2014/main" id="{C5676B64-9050-4659-B16E-8C6123079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034946"/>
                  </p:ext>
                </p:extLst>
              </p:nvPr>
            </p:nvGraphicFramePr>
            <p:xfrm>
              <a:off x="9190954" y="1356961"/>
              <a:ext cx="1769413" cy="12231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69413" cy="1223117"/>
                    </a:xfrm>
                    <a:prstGeom prst="rect">
                      <a:avLst/>
                    </a:prstGeom>
                  </am3d:spPr>
                  <am3d:camera>
                    <am3d:pos x="0" y="0" z="65422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68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Laptop Computer">
                <a:extLst>
                  <a:ext uri="{FF2B5EF4-FFF2-40B4-BE49-F238E27FC236}">
                    <a16:creationId xmlns:a16="http://schemas.microsoft.com/office/drawing/2014/main" id="{C5676B64-9050-4659-B16E-8C6123079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0954" y="1356961"/>
                <a:ext cx="1769413" cy="122311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utoShape 2" descr="Browserstack logo">
            <a:extLst>
              <a:ext uri="{FF2B5EF4-FFF2-40B4-BE49-F238E27FC236}">
                <a16:creationId xmlns:a16="http://schemas.microsoft.com/office/drawing/2014/main" id="{5B395EFE-27B9-47F0-A219-4431E0E4A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0FA96-EC19-4E1E-A3AC-6D9C5224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954" y="2707037"/>
            <a:ext cx="1786500" cy="31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10C054-BAC3-466B-ABA1-6DA0865A3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954" y="3887943"/>
            <a:ext cx="1778466" cy="762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29F82E-355C-427D-AF42-11388410D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954" y="3114413"/>
            <a:ext cx="1778466" cy="6291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AC015C-19C0-4E1E-B039-EAF9E8887D92}"/>
              </a:ext>
            </a:extLst>
          </p:cNvPr>
          <p:cNvSpPr/>
          <p:nvPr/>
        </p:nvSpPr>
        <p:spPr>
          <a:xfrm>
            <a:off x="9479047" y="1562204"/>
            <a:ext cx="120287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Windows, MacOS, Linux</a:t>
            </a:r>
            <a:endParaRPr lang="en-US" sz="1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A0AE00-DE93-47E0-A357-D21ECE8502D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31498" y="1996324"/>
            <a:ext cx="2647549" cy="112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2B3EA2-3013-44E1-9564-EDF413AE365E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 flipV="1">
            <a:off x="6831498" y="2865837"/>
            <a:ext cx="2359456" cy="25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25F183-B2F8-42B9-A77B-9BC1BF44269B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6831498" y="3116849"/>
            <a:ext cx="2359456" cy="31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46F3F-A101-46C4-AE77-B0F4878E768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6831498" y="3116849"/>
            <a:ext cx="2359456" cy="115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A2B287F-1BE9-4950-9FB1-364900A06DA0}"/>
              </a:ext>
            </a:extLst>
          </p:cNvPr>
          <p:cNvSpPr/>
          <p:nvPr/>
        </p:nvSpPr>
        <p:spPr>
          <a:xfrm>
            <a:off x="7037755" y="1507623"/>
            <a:ext cx="22350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Same codebase 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runs on:</a:t>
            </a:r>
          </a:p>
        </p:txBody>
      </p:sp>
    </p:spTree>
    <p:extLst>
      <p:ext uri="{BB962C8B-B14F-4D97-AF65-F5344CB8AC3E}">
        <p14:creationId xmlns:p14="http://schemas.microsoft.com/office/powerpoint/2010/main" val="39450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Running </a:t>
            </a:r>
            <a:r>
              <a:rPr lang="en-CA" dirty="0" err="1">
                <a:solidFill>
                  <a:schemeClr val="bg1"/>
                </a:solidFill>
              </a:rPr>
              <a:t>BDDStack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CA" sz="1400" dirty="0">
                <a:hlinkClick r:id="rId2"/>
              </a:rPr>
              <a:t>https://github.com/bcgov/nr-get-token/wiki/Running_BDDStack</a:t>
            </a:r>
            <a:endParaRPr lang="en-CA" sz="1400" dirty="0"/>
          </a:p>
          <a:p>
            <a:r>
              <a:rPr lang="en-CA" sz="1400" dirty="0" err="1">
                <a:solidFill>
                  <a:schemeClr val="bg1"/>
                </a:solidFill>
              </a:rPr>
              <a:t>Prereqs</a:t>
            </a:r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>
                <a:solidFill>
                  <a:schemeClr val="bg1"/>
                </a:solidFill>
              </a:rPr>
              <a:t>Key Commands:  </a:t>
            </a:r>
            <a:r>
              <a:rPr lang="en-CA" sz="1400" dirty="0" err="1">
                <a:solidFill>
                  <a:schemeClr val="bg1"/>
                </a:solidFill>
              </a:rPr>
              <a:t>gradle</a:t>
            </a:r>
            <a:r>
              <a:rPr lang="en-CA" sz="1400" dirty="0">
                <a:solidFill>
                  <a:schemeClr val="bg1"/>
                </a:solidFill>
              </a:rPr>
              <a:t> &lt;browser&gt;Test</a:t>
            </a:r>
          </a:p>
          <a:p>
            <a:pPr lvl="1"/>
            <a:r>
              <a:rPr lang="en-CA" sz="1600" dirty="0">
                <a:solidFill>
                  <a:schemeClr val="bg1"/>
                </a:solidFill>
              </a:rPr>
              <a:t>Currently we support 2 browsers local: chrome and </a:t>
            </a:r>
            <a:r>
              <a:rPr lang="en-CA" sz="1600" dirty="0" err="1">
                <a:solidFill>
                  <a:schemeClr val="bg1"/>
                </a:solidFill>
              </a:rPr>
              <a:t>firefox</a:t>
            </a:r>
            <a:endParaRPr lang="en-CA" sz="1600" dirty="0">
              <a:solidFill>
                <a:schemeClr val="bg1"/>
              </a:solidFill>
            </a:endParaRPr>
          </a:p>
          <a:p>
            <a:pPr lvl="1"/>
            <a:r>
              <a:rPr lang="en-CA" sz="1600" dirty="0" err="1">
                <a:solidFill>
                  <a:schemeClr val="bg1"/>
                </a:solidFill>
              </a:rPr>
              <a:t>gradle</a:t>
            </a:r>
            <a:r>
              <a:rPr lang="en-CA" sz="1600" dirty="0">
                <a:solidFill>
                  <a:schemeClr val="bg1"/>
                </a:solidFill>
              </a:rPr>
              <a:t> </a:t>
            </a:r>
            <a:r>
              <a:rPr lang="en-CA" sz="1600" dirty="0" err="1">
                <a:solidFill>
                  <a:schemeClr val="bg1"/>
                </a:solidFill>
              </a:rPr>
              <a:t>chromeTest</a:t>
            </a:r>
            <a:endParaRPr lang="en-CA" sz="1600" dirty="0">
              <a:solidFill>
                <a:schemeClr val="bg1"/>
              </a:solidFill>
            </a:endParaRPr>
          </a:p>
          <a:p>
            <a:pPr lvl="1"/>
            <a:r>
              <a:rPr lang="en-CA" sz="1600" dirty="0" err="1">
                <a:solidFill>
                  <a:schemeClr val="bg1"/>
                </a:solidFill>
              </a:rPr>
              <a:t>gradle</a:t>
            </a:r>
            <a:r>
              <a:rPr lang="en-CA" sz="1600" dirty="0">
                <a:solidFill>
                  <a:schemeClr val="bg1"/>
                </a:solidFill>
              </a:rPr>
              <a:t> </a:t>
            </a:r>
            <a:r>
              <a:rPr lang="en-CA" sz="1600" dirty="0" err="1">
                <a:solidFill>
                  <a:schemeClr val="bg1"/>
                </a:solidFill>
              </a:rPr>
              <a:t>firefoxTest</a:t>
            </a:r>
            <a:endParaRPr lang="en-CA" sz="1600" dirty="0">
              <a:solidFill>
                <a:schemeClr val="bg1"/>
              </a:solidFill>
            </a:endParaRPr>
          </a:p>
          <a:p>
            <a:pPr lvl="1"/>
            <a:r>
              <a:rPr lang="en-CA" sz="1600" dirty="0">
                <a:solidFill>
                  <a:schemeClr val="bg1"/>
                </a:solidFill>
              </a:rPr>
              <a:t>Also headless variants (used in CI):</a:t>
            </a:r>
          </a:p>
          <a:p>
            <a:pPr lvl="2"/>
            <a:r>
              <a:rPr lang="en-US" sz="1200" dirty="0" err="1">
                <a:solidFill>
                  <a:schemeClr val="bg1"/>
                </a:solidFill>
              </a:rPr>
              <a:t>gradle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chromeHeadlessTest</a:t>
            </a:r>
            <a:endParaRPr 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 err="1">
                <a:solidFill>
                  <a:schemeClr val="bg1"/>
                </a:solidFill>
              </a:rPr>
              <a:t>gradle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firefoxHeadlessTest</a:t>
            </a:r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BrowserStack:</a:t>
            </a:r>
          </a:p>
          <a:p>
            <a:pPr lvl="2"/>
            <a:r>
              <a:rPr lang="en-US" sz="1200" dirty="0" err="1">
                <a:solidFill>
                  <a:schemeClr val="bg1"/>
                </a:solidFill>
              </a:rPr>
              <a:t>gradle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remoteEdgeTest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gradle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remoteFirefoxTest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gradle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remoteChromeTest</a:t>
            </a:r>
            <a:endParaRPr lang="en-CA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3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A6602B-CADB-48C2-8885-B1E1586E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25" y="381000"/>
            <a:ext cx="11080750" cy="5759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6232-EF4A-44D4-878D-55E4D5E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049781"/>
            <a:ext cx="9637776" cy="14306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Running </a:t>
            </a:r>
            <a:r>
              <a:rPr lang="en-CA" dirty="0" err="1">
                <a:solidFill>
                  <a:schemeClr val="bg1"/>
                </a:solidFill>
              </a:rPr>
              <a:t>BDDStack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C967-7320-478D-85FD-DEA0932C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618928"/>
            <a:ext cx="9637776" cy="3064321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All tests result in 4 test reports: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Spock Report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Geb Report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JUNIT XML</a:t>
            </a:r>
          </a:p>
          <a:p>
            <a:pPr lvl="1"/>
            <a:r>
              <a:rPr lang="en-CA" sz="2000" dirty="0">
                <a:solidFill>
                  <a:schemeClr val="bg1"/>
                </a:solidFill>
              </a:rPr>
              <a:t>Allure</a:t>
            </a:r>
          </a:p>
          <a:p>
            <a:r>
              <a:rPr lang="en-CA" sz="2400" dirty="0">
                <a:solidFill>
                  <a:schemeClr val="bg1"/>
                </a:solidFill>
              </a:rPr>
              <a:t>BrowserStack offers it own reports + a very cool video of the running test.</a:t>
            </a:r>
          </a:p>
          <a:p>
            <a:endParaRPr lang="en-CA" sz="2400" dirty="0">
              <a:solidFill>
                <a:schemeClr val="bg1"/>
              </a:solidFill>
            </a:endParaRPr>
          </a:p>
          <a:p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4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891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BDDStack</vt:lpstr>
      <vt:lpstr>Introduction</vt:lpstr>
      <vt:lpstr>Introduction</vt:lpstr>
      <vt:lpstr>Introduction</vt:lpstr>
      <vt:lpstr>Introduction</vt:lpstr>
      <vt:lpstr>Introduction</vt:lpstr>
      <vt:lpstr>Introduction</vt:lpstr>
      <vt:lpstr>Running BDDStack</vt:lpstr>
      <vt:lpstr>Running BDDStack</vt:lpstr>
      <vt:lpstr>Running BDDStack</vt:lpstr>
      <vt:lpstr>Terminology, Structure of Code</vt:lpstr>
      <vt:lpstr>Building a Test – Test Structure</vt:lpstr>
      <vt:lpstr>Building a Test – Test Structure</vt:lpstr>
      <vt:lpstr>Building a Test – Build A Page definition</vt:lpstr>
      <vt:lpstr>Building a Test – Build a Test Spec</vt:lpstr>
      <vt:lpstr>Building a Test – Review of code for Comfort</vt:lpstr>
      <vt:lpstr>Building a Test – Advanced topics</vt:lpstr>
      <vt:lpstr>Running BBDStack – Configuration</vt:lpstr>
      <vt:lpstr>Running BDDStack in OpenShift</vt:lpstr>
      <vt:lpstr>Challenges with BDDStack (or any other tool)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BDDStack</dc:title>
  <dc:creator>Roland Stens</dc:creator>
  <cp:lastModifiedBy>Roland Stens</cp:lastModifiedBy>
  <cp:revision>2</cp:revision>
  <dcterms:created xsi:type="dcterms:W3CDTF">2020-07-16T16:55:05Z</dcterms:created>
  <dcterms:modified xsi:type="dcterms:W3CDTF">2020-07-16T20:47:14Z</dcterms:modified>
</cp:coreProperties>
</file>